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553"/>
    <a:srgbClr val="179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 autoAdjust="0"/>
    <p:restoredTop sz="94737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C0DACB-FF1A-48F4-9374-81554454D2D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971045-D8CE-45F5-AC25-9EB5C23C1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5;&#1075;&#1072;\Documents\&#1076;&#1077;&#1090;&#1089;&#1082;&#1080;&#1081;%20&#1089;&#1072;&#1076;\&#1085;&#1072;%20&#1089;&#1072;&#1081;&#1090;\2024-25\&#1089;&#1088;&#1077;&#1076;&#1085;&#1103;&#1103;\&#1074;%20&#1082;&#1072;&#1078;&#1076;&#1086;&#1084;%20&#1084;&#1072;&#1083;&#1077;&#1085;&#1100;&#1082;&#1080;&#1081;%20&#1088;&#1077;&#1073;&#1077;&#1085;&#1086;&#1082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5972200" cy="1584176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Вас </a:t>
            </a:r>
            <a:r>
              <a:rPr lang="ru-RU" sz="2400" i="1" dirty="0" err="1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приветсвует</a:t>
            </a:r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 группа детей №11</a:t>
            </a:r>
            <a:b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</a:br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МБДОУ</a:t>
            </a:r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 № 23 «Золотой петушок»</a:t>
            </a:r>
            <a:b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</a:br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  <a:ea typeface="Adobe Gothic Std B" pitchFamily="34" charset="-128"/>
                <a:cs typeface="Adobe Hebrew" pitchFamily="18" charset="-79"/>
              </a:rPr>
              <a:t>города Железногорска</a:t>
            </a:r>
            <a:endParaRPr lang="ru-RU" sz="2400" i="1" dirty="0">
              <a:latin typeface="Book Antiqua" pitchFamily="18" charset="0"/>
              <a:ea typeface="Adobe Kaiti Std R" pitchFamily="18" charset="-128"/>
              <a:cs typeface="Adobe Hebrew" pitchFamily="18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94928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маленькие  - «ФАНТАЗЕРЫ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0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Здравствуйте!!!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C:\Users\Инга\Pictures\детские фотографии\лето\20160729_0951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2924944"/>
            <a:ext cx="42961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в каждом маленький ребе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476672"/>
            <a:ext cx="304800" cy="304800"/>
          </a:xfrm>
          <a:prstGeom prst="rect">
            <a:avLst/>
          </a:prstGeom>
        </p:spPr>
      </p:pic>
      <p:pic>
        <p:nvPicPr>
          <p:cNvPr id="8" name="Рисунок 7" descr="IMG_20211011_1047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67045">
            <a:off x="1283163" y="357692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717032"/>
            <a:ext cx="6336704" cy="292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Воспитатели: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Балыкина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Ульяна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Валерьевна</a:t>
            </a:r>
          </a:p>
          <a:p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Карипова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Инга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Александровна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Учитель-логопед:   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Байкалова Елена Сергеевна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Младший воспитатель: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Захарченко Марина Владимировна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5"/>
            <a:ext cx="515963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У нас в группе 7 мальчиков</a:t>
            </a:r>
          </a:p>
          <a:p>
            <a:pPr algn="ctr"/>
            <a:r>
              <a:rPr lang="ru-RU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и 3 красивые девочки!</a:t>
            </a:r>
            <a:endParaRPr lang="ru-RU" sz="3200" b="1" dirty="0" smtClean="0">
              <a:ln/>
              <a:solidFill>
                <a:srgbClr val="611553"/>
              </a:solidFill>
            </a:endParaRPr>
          </a:p>
          <a:p>
            <a:pPr algn="ctr"/>
            <a: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    </a:t>
            </a:r>
            <a:endParaRPr lang="ru-RU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36912"/>
            <a:ext cx="5295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с нами наши взрослые: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Инга\Documents\Bluetooth Folder\21_10_2007_0183372001192996611_donald_zo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25817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840" y="332656"/>
            <a:ext cx="810241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Нам уже исполнилось 4года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и у нас есть свои особенности: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 Нам интересно общение со взрослыми, потому что они знают много интересного…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i="1" dirty="0" smtClean="0"/>
              <a:t> Мы очень любим лепить и рисовать! И мы уже учимся вырезать ножницами!</a:t>
            </a:r>
            <a:endParaRPr lang="ru-RU" sz="2000" b="1" i="1" dirty="0"/>
          </a:p>
        </p:txBody>
      </p:sp>
      <p:pic>
        <p:nvPicPr>
          <p:cNvPr id="2050" name="Picture 2" descr="C:\Users\Инга\Pictures\детские фотографии\2016-17\20160912_1633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00506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нга\Pictures\детские фотографии\экскурсия пожарка\20160901_1049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263691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927_095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55631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 В игре мы принимаем на себя различные роли и забываем на время, кто мы в реальной жизни… Мы даже можем эти роли менять, что делает нашу игру более захватывающей</a:t>
            </a:r>
            <a:r>
              <a:rPr lang="ru-RU" b="1" i="1" dirty="0" smtClean="0"/>
              <a:t>!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i="1" dirty="0" smtClean="0"/>
              <a:t> А помогают нам в этом взрослые, создавая интересную для игр среду..</a:t>
            </a:r>
            <a:endParaRPr lang="ru-RU" sz="2000" b="1" i="1" dirty="0"/>
          </a:p>
        </p:txBody>
      </p:sp>
      <p:pic>
        <p:nvPicPr>
          <p:cNvPr id="3074" name="Picture 2" descr="C:\Users\Инга\Pictures\детские фотографии\2016-17\20160919_1554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40032" y="18864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Инга\Pictures\детские фотографии\2016-17\среда\20160811_131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нга\Pictures\детские фотографии\2016-17\среда\20160909_11440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4048" y="250646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Инга\Pictures\детские фотографии\2016-17\среда\20160811_13104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17540" y="486916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i="1" dirty="0" smtClean="0"/>
              <a:t> У нас активно развивается образное мышление и воображение. Мы даже можем уже строить по схеме…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/>
              <a:t>  Нам очень важно мнение взрослого, хочется, чтобы нас чаще хвалили! Мы стремимся быть победителями!</a:t>
            </a:r>
            <a:endParaRPr lang="ru-RU" b="1" i="1" dirty="0"/>
          </a:p>
        </p:txBody>
      </p:sp>
      <p:pic>
        <p:nvPicPr>
          <p:cNvPr id="5123" name="Picture 3" descr="C:\Users\Инга\Pictures\фотографии\детский сад\работы\20141215_0941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4005064"/>
            <a:ext cx="358675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Инга\Pictures\фотографии\детский сад\работы\20141219_0858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40466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011_104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нга\Pictures\фотографии\детский сад\дети 2014\DSC073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2420888"/>
            <a:ext cx="4388539" cy="318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26064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Наши воспитатели по прежнему признают ценность семьи, как уникального института воспитания и необходимость развития ответственных и плодотворных отношений с семьями воспитанников. Именно поэтому наши мамы и папы принимают активное участие в нашей детсадовской жизни!</a:t>
            </a:r>
            <a:endParaRPr lang="ru-RU" b="1" i="1" dirty="0"/>
          </a:p>
        </p:txBody>
      </p:sp>
      <p:pic>
        <p:nvPicPr>
          <p:cNvPr id="7" name="Рисунок 6" descr="C:\Users\Инга\Documents\никита гутник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1916832"/>
            <a:ext cx="28800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А, чтобы нам было весело и дружно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836712"/>
            <a:ext cx="1343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268760"/>
            <a:ext cx="6829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живем в увлекательном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проекте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18652" y="1844824"/>
            <a:ext cx="95381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любимые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русские сказки»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Инга\Pictures\фотографии\детский сад\DSC0739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120" y="4149080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нга\Pictures\фотографии\детский сад\DSC074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1490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нга\Pictures\фотографии\детский сад\DSC0740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31840" y="364502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380312" cy="1894362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СПАСИБО</a:t>
            </a:r>
            <a:r>
              <a:rPr lang="ru-RU" sz="4000" b="1" i="1" dirty="0" smtClean="0">
                <a:solidFill>
                  <a:srgbClr val="611553"/>
                </a:solidFill>
              </a:rPr>
              <a:t> </a:t>
            </a:r>
            <a:r>
              <a:rPr lang="ru-RU" sz="4000" b="1" i="1" dirty="0" smtClean="0">
                <a:solidFill>
                  <a:schemeClr val="tx1"/>
                </a:solidFill>
              </a:rPr>
              <a:t>ЗА ВНИМАНИЕ</a:t>
            </a:r>
            <a:r>
              <a:rPr lang="ru-RU" b="1" i="1" dirty="0" smtClean="0">
                <a:solidFill>
                  <a:schemeClr val="tx1"/>
                </a:solidFill>
              </a:rPr>
              <a:t>!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3888432" cy="1152128"/>
          </a:xfrm>
        </p:spPr>
        <p:txBody>
          <a:bodyPr/>
          <a:lstStyle/>
          <a:p>
            <a:r>
              <a:rPr lang="ru-RU" dirty="0" smtClean="0"/>
              <a:t>Железногорск, </a:t>
            </a:r>
            <a:r>
              <a:rPr lang="ru-RU" smtClean="0"/>
              <a:t>2025г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2762</TotalTime>
  <Words>243</Words>
  <Application>Microsoft Office PowerPoint</Application>
  <PresentationFormat>Экран (4:3)</PresentationFormat>
  <Paragraphs>31</Paragraphs>
  <Slides>8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Вас приветсвует группа детей №11  МБДОУ № 23 «Золотой петушок» города Железногорска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МБДОУ№23 «Золотой петушок»  Группа №3 оздоровительной направленности и для других категорий детей, нуждающихся в длительном лечении</dc:title>
  <dc:creator>Инга</dc:creator>
  <cp:lastModifiedBy>Admin</cp:lastModifiedBy>
  <cp:revision>72</cp:revision>
  <dcterms:created xsi:type="dcterms:W3CDTF">2015-01-29T06:29:44Z</dcterms:created>
  <dcterms:modified xsi:type="dcterms:W3CDTF">2025-02-12T04:44:52Z</dcterms:modified>
</cp:coreProperties>
</file>